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4660"/>
  </p:normalViewPr>
  <p:slideViewPr>
    <p:cSldViewPr snapToGrid="0">
      <p:cViewPr varScale="1">
        <p:scale>
          <a:sx n="71" d="100"/>
          <a:sy n="71" d="100"/>
        </p:scale>
        <p:origin x="4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92A49D-A108-45D1-ABD0-986A30C9110A}"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16EDF-6ADD-4CBD-AF91-B1C34DEDB95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951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92A49D-A108-45D1-ABD0-986A30C9110A}"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358968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92A49D-A108-45D1-ABD0-986A30C9110A}"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16EDF-6ADD-4CBD-AF91-B1C34DEDB95F}"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41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92A49D-A108-45D1-ABD0-986A30C9110A}"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298837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92A49D-A108-45D1-ABD0-986A30C9110A}" type="datetimeFigureOut">
              <a:rPr lang="en-GB" smtClean="0"/>
              <a:t>23/02/2015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216EDF-6ADD-4CBD-AF91-B1C34DEDB95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001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92A49D-A108-45D1-ABD0-986A30C9110A}"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246830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92A49D-A108-45D1-ABD0-986A30C9110A}" type="datetimeFigureOut">
              <a:rPr lang="en-GB" smtClean="0"/>
              <a:t>23/02/2015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398368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92A49D-A108-45D1-ABD0-986A30C9110A}" type="datetimeFigureOut">
              <a:rPr lang="en-GB" smtClean="0"/>
              <a:t>23/02/2015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49175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2A49D-A108-45D1-ABD0-986A30C9110A}" type="datetimeFigureOut">
              <a:rPr lang="en-GB" smtClean="0"/>
              <a:t>23/02/2015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207366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2A49D-A108-45D1-ABD0-986A30C9110A}"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16EDF-6ADD-4CBD-AF91-B1C34DEDB95F}" type="slidenum">
              <a:rPr lang="en-GB" smtClean="0"/>
              <a:t>‹#›</a:t>
            </a:fld>
            <a:endParaRPr lang="en-GB"/>
          </a:p>
        </p:txBody>
      </p:sp>
    </p:spTree>
    <p:extLst>
      <p:ext uri="{BB962C8B-B14F-4D97-AF65-F5344CB8AC3E}">
        <p14:creationId xmlns:p14="http://schemas.microsoft.com/office/powerpoint/2010/main" val="3666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92A49D-A108-45D1-ABD0-986A30C9110A}" type="datetimeFigureOut">
              <a:rPr lang="en-GB" smtClean="0"/>
              <a:t>23/02/2015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216EDF-6ADD-4CBD-AF91-B1C34DEDB95F}"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7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92A49D-A108-45D1-ABD0-986A30C9110A}" type="datetimeFigureOut">
              <a:rPr lang="en-GB" smtClean="0"/>
              <a:t>23/02/2015</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4216EDF-6ADD-4CBD-AF91-B1C34DEDB95F}"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861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87_ty8dfHh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Karagoz</a:t>
            </a:r>
            <a:r>
              <a:rPr lang="en-GB" dirty="0" smtClean="0"/>
              <a:t> Theatre (Turkey)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50326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Theatre in context</a:t>
            </a:r>
            <a:endParaRPr lang="en-GB" dirty="0"/>
          </a:p>
        </p:txBody>
      </p:sp>
      <p:sp>
        <p:nvSpPr>
          <p:cNvPr id="3" name="Content Placeholder 2"/>
          <p:cNvSpPr>
            <a:spLocks noGrp="1"/>
          </p:cNvSpPr>
          <p:nvPr>
            <p:ph idx="1"/>
          </p:nvPr>
        </p:nvSpPr>
        <p:spPr/>
        <p:txBody>
          <a:bodyPr/>
          <a:lstStyle/>
          <a:p>
            <a:r>
              <a:rPr lang="en-GB" dirty="0" smtClean="0"/>
              <a:t>Introduced from Egypt by </a:t>
            </a:r>
            <a:r>
              <a:rPr lang="en-GB" dirty="0" err="1" smtClean="0"/>
              <a:t>Yavuz</a:t>
            </a:r>
            <a:r>
              <a:rPr lang="en-GB" dirty="0" smtClean="0"/>
              <a:t> Sultan </a:t>
            </a:r>
            <a:r>
              <a:rPr lang="en-GB" dirty="0" err="1" smtClean="0"/>
              <a:t>Selim</a:t>
            </a:r>
            <a:r>
              <a:rPr lang="en-GB" dirty="0" smtClean="0"/>
              <a:t>. Others say it originates from Indonesia. Yet another theory says that it originated</a:t>
            </a:r>
            <a:r>
              <a:rPr lang="en-GB" dirty="0"/>
              <a:t> </a:t>
            </a:r>
            <a:r>
              <a:rPr lang="en-GB" dirty="0" smtClean="0"/>
              <a:t>in the fourteenth century.</a:t>
            </a:r>
          </a:p>
          <a:p>
            <a:r>
              <a:rPr lang="en-GB" dirty="0" smtClean="0"/>
              <a:t>Popular, witty, folk hero who has always commented on social events and poked fun at authority with comedy combining satire, play on words, double meanings and exaggerations. </a:t>
            </a:r>
          </a:p>
          <a:p>
            <a:r>
              <a:rPr lang="en-GB" dirty="0" smtClean="0"/>
              <a:t>Performances conclude with an apology to the audience for any errors made during the show.</a:t>
            </a:r>
          </a:p>
        </p:txBody>
      </p:sp>
    </p:spTree>
    <p:extLst>
      <p:ext uri="{BB962C8B-B14F-4D97-AF65-F5344CB8AC3E}">
        <p14:creationId xmlns:p14="http://schemas.microsoft.com/office/powerpoint/2010/main" val="1886986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339" y="497541"/>
            <a:ext cx="9720073" cy="4023360"/>
          </a:xfrm>
        </p:spPr>
        <p:txBody>
          <a:bodyPr/>
          <a:lstStyle/>
          <a:p>
            <a:r>
              <a:rPr lang="en-GB" dirty="0" smtClean="0"/>
              <a:t>Puppets are jointed between 30 and 40cm high and can be made from camel or cow hide which is made translucent by treatment. Some suggest that original puppets were made from leather slippers. Details of the puppet are cut with sharp blades and colour is added with Indian inks or natural dyes.</a:t>
            </a:r>
          </a:p>
          <a:p>
            <a:r>
              <a:rPr lang="en-GB" dirty="0" smtClean="0"/>
              <a:t>Scenery is depicted by sets that have been cut-out and placed on the sides of the screen (meaning ‘mirror’) and can be interchangeable. Instruments such as cymbals and pipes are kept on a wooden ledge behind and below the screen. This same ledge is used to hold electric lights. </a:t>
            </a:r>
            <a:endParaRPr lang="en-GB" dirty="0"/>
          </a:p>
          <a:p>
            <a:r>
              <a:rPr lang="en-GB" dirty="0" smtClean="0"/>
              <a:t>Performances are done by one person who may have an assistant. This person operates all characters, speaks as them in different dialects, many ethnic groups are represented. </a:t>
            </a:r>
            <a:endParaRPr lang="en-GB" dirty="0"/>
          </a:p>
        </p:txBody>
      </p:sp>
      <p:pic>
        <p:nvPicPr>
          <p:cNvPr id="4" name="Picture 3"/>
          <p:cNvPicPr>
            <a:picLocks noChangeAspect="1"/>
          </p:cNvPicPr>
          <p:nvPr/>
        </p:nvPicPr>
        <p:blipFill rotWithShape="1">
          <a:blip r:embed="rId2"/>
          <a:srcRect l="4949" t="20471" r="2816" b="13722"/>
          <a:stretch/>
        </p:blipFill>
        <p:spPr>
          <a:xfrm>
            <a:off x="2729753" y="4007223"/>
            <a:ext cx="5647765" cy="2697097"/>
          </a:xfrm>
          <a:prstGeom prst="rect">
            <a:avLst/>
          </a:prstGeom>
        </p:spPr>
      </p:pic>
    </p:spTree>
    <p:extLst>
      <p:ext uri="{BB962C8B-B14F-4D97-AF65-F5344CB8AC3E}">
        <p14:creationId xmlns:p14="http://schemas.microsoft.com/office/powerpoint/2010/main" val="461174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example of how it is performed</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www.youtube.com/watch?v=87_ty8dfHh0</a:t>
            </a:r>
            <a:endParaRPr lang="en-GB" dirty="0" smtClean="0"/>
          </a:p>
          <a:p>
            <a:endParaRPr lang="en-GB" dirty="0" smtClean="0"/>
          </a:p>
          <a:p>
            <a:endParaRPr lang="en-GB" dirty="0"/>
          </a:p>
        </p:txBody>
      </p:sp>
    </p:spTree>
    <p:extLst>
      <p:ext uri="{BB962C8B-B14F-4D97-AF65-F5344CB8AC3E}">
        <p14:creationId xmlns:p14="http://schemas.microsoft.com/office/powerpoint/2010/main" val="2059801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this has had</a:t>
            </a:r>
            <a:endParaRPr lang="en-GB" dirty="0"/>
          </a:p>
        </p:txBody>
      </p:sp>
      <p:sp>
        <p:nvSpPr>
          <p:cNvPr id="3" name="Content Placeholder 2"/>
          <p:cNvSpPr>
            <a:spLocks noGrp="1"/>
          </p:cNvSpPr>
          <p:nvPr>
            <p:ph idx="1"/>
          </p:nvPr>
        </p:nvSpPr>
        <p:spPr/>
        <p:txBody>
          <a:bodyPr/>
          <a:lstStyle/>
          <a:p>
            <a:r>
              <a:rPr lang="en-GB" dirty="0" smtClean="0"/>
              <a:t>This has enabled me to compare what is known as traditional theatre of Turkey and the traditional theatre of Britain which shows how different our two cultures. </a:t>
            </a:r>
          </a:p>
          <a:p>
            <a:endParaRPr lang="en-GB" dirty="0"/>
          </a:p>
          <a:p>
            <a:r>
              <a:rPr lang="en-GB" dirty="0" smtClean="0"/>
              <a:t>Connections this theatre has with Kabuki as both have assistants and music if performed on the stage with a variety </a:t>
            </a:r>
            <a:r>
              <a:rPr lang="en-GB" smtClean="0"/>
              <a:t>of instruments.</a:t>
            </a:r>
            <a:endParaRPr lang="en-GB" dirty="0"/>
          </a:p>
        </p:txBody>
      </p:sp>
    </p:spTree>
    <p:extLst>
      <p:ext uri="{BB962C8B-B14F-4D97-AF65-F5344CB8AC3E}">
        <p14:creationId xmlns:p14="http://schemas.microsoft.com/office/powerpoint/2010/main" val="2668269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109</TotalTime>
  <Words>289</Words>
  <Application>Microsoft Office PowerPoint</Application>
  <PresentationFormat>Widescreen</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Karagoz Theatre (Turkey)</vt:lpstr>
      <vt:lpstr>Theatre in context</vt:lpstr>
      <vt:lpstr>PowerPoint Presentation</vt:lpstr>
      <vt:lpstr>An example of how it is performed</vt:lpstr>
      <vt:lpstr>Impact this has had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Karagoz Theatre (Turkey)</dc:title>
  <dc:creator>Beth</dc:creator>
  <cp:lastModifiedBy>Beth</cp:lastModifiedBy>
  <cp:revision>9</cp:revision>
  <dcterms:created xsi:type="dcterms:W3CDTF">2015-02-23T18:46:18Z</dcterms:created>
  <dcterms:modified xsi:type="dcterms:W3CDTF">2015-02-23T21:44:48Z</dcterms:modified>
</cp:coreProperties>
</file>