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0" r:id="rId5"/>
    <p:sldId id="257" r:id="rId6"/>
    <p:sldId id="275" r:id="rId7"/>
    <p:sldId id="272" r:id="rId8"/>
    <p:sldId id="261" r:id="rId9"/>
    <p:sldId id="271" r:id="rId10"/>
    <p:sldId id="262" r:id="rId11"/>
    <p:sldId id="263" r:id="rId12"/>
    <p:sldId id="264" r:id="rId13"/>
    <p:sldId id="276" r:id="rId14"/>
    <p:sldId id="265" r:id="rId15"/>
    <p:sldId id="277" r:id="rId16"/>
    <p:sldId id="267" r:id="rId17"/>
    <p:sldId id="266" r:id="rId18"/>
    <p:sldId id="270" r:id="rId19"/>
    <p:sldId id="268" r:id="rId20"/>
    <p:sldId id="269"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72" autoAdjust="0"/>
  </p:normalViewPr>
  <p:slideViewPr>
    <p:cSldViewPr>
      <p:cViewPr varScale="1">
        <p:scale>
          <a:sx n="73" d="100"/>
          <a:sy n="73" d="100"/>
        </p:scale>
        <p:origin x="9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ED70D-E915-47A5-8576-09F650ECC85C}" type="datetimeFigureOut">
              <a:rPr lang="en-GB" smtClean="0"/>
              <a:t>02/07/2014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F1B67-C265-4556-A0AA-1DEB9970D151}" type="slidenum">
              <a:rPr lang="en-GB" smtClean="0"/>
              <a:t>‹#›</a:t>
            </a:fld>
            <a:endParaRPr lang="en-GB"/>
          </a:p>
        </p:txBody>
      </p:sp>
    </p:spTree>
    <p:extLst>
      <p:ext uri="{BB962C8B-B14F-4D97-AF65-F5344CB8AC3E}">
        <p14:creationId xmlns:p14="http://schemas.microsoft.com/office/powerpoint/2010/main" val="701660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pupil should tell each other about a</a:t>
            </a:r>
            <a:r>
              <a:rPr lang="en-US" baseline="0" dirty="0" smtClean="0"/>
              <a:t> food they love, describe the process of eating it and how it feels in the mouth, smells etc.</a:t>
            </a:r>
          </a:p>
          <a:p>
            <a:endParaRPr lang="en-US" baseline="0" dirty="0" smtClean="0"/>
          </a:p>
          <a:p>
            <a:r>
              <a:rPr lang="en-US" baseline="0" dirty="0" smtClean="0"/>
              <a:t>The partner is then to recreate it (watch one or two) try to capture a moment- gestures, tone of voice, pauses, FE recreate the moment exactly</a:t>
            </a:r>
          </a:p>
          <a:p>
            <a:endParaRPr lang="en-US" baseline="0" dirty="0" smtClean="0"/>
          </a:p>
          <a:p>
            <a:endParaRPr lang="en-US" baseline="0" dirty="0" smtClean="0"/>
          </a:p>
          <a:p>
            <a:r>
              <a:rPr lang="en-US" baseline="0" dirty="0" smtClean="0"/>
              <a:t>Then repeat the process describing a memorable holiday.</a:t>
            </a:r>
            <a:endParaRPr lang="en-GB" dirty="0"/>
          </a:p>
        </p:txBody>
      </p:sp>
      <p:sp>
        <p:nvSpPr>
          <p:cNvPr id="4" name="Slide Number Placeholder 3"/>
          <p:cNvSpPr>
            <a:spLocks noGrp="1"/>
          </p:cNvSpPr>
          <p:nvPr>
            <p:ph type="sldNum" sz="quarter" idx="10"/>
          </p:nvPr>
        </p:nvSpPr>
        <p:spPr/>
        <p:txBody>
          <a:bodyPr/>
          <a:lstStyle/>
          <a:p>
            <a:fld id="{305F1B67-C265-4556-A0AA-1DEB9970D151}" type="slidenum">
              <a:rPr lang="en-GB" smtClean="0"/>
              <a:t>2</a:t>
            </a:fld>
            <a:endParaRPr lang="en-GB"/>
          </a:p>
        </p:txBody>
      </p:sp>
    </p:spTree>
    <p:extLst>
      <p:ext uri="{BB962C8B-B14F-4D97-AF65-F5344CB8AC3E}">
        <p14:creationId xmlns:p14="http://schemas.microsoft.com/office/powerpoint/2010/main" val="1193833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pen</a:t>
            </a:r>
            <a:r>
              <a:rPr lang="en-US" baseline="0" dirty="0" smtClean="0"/>
              <a:t> exercise- someone have 5 pens, they have to say a line </a:t>
            </a:r>
            <a:r>
              <a:rPr lang="en-US" baseline="0" dirty="0" err="1" smtClean="0"/>
              <a:t>believeably</a:t>
            </a:r>
            <a:r>
              <a:rPr lang="en-US" baseline="0" dirty="0" smtClean="0"/>
              <a:t> and hand a pen to someone. The person receiving the pen should only take the pen if they believe what the speaker is saying (</a:t>
            </a:r>
            <a:r>
              <a:rPr lang="en-US" baseline="0" dirty="0" err="1" smtClean="0"/>
              <a:t>ie</a:t>
            </a:r>
            <a:r>
              <a:rPr lang="en-US" baseline="0" dirty="0" smtClean="0"/>
              <a:t> the delivery is realistic.) if the pen is not taken the actor can try to hand it to a different person, but should try and deliver the line differently.</a:t>
            </a:r>
          </a:p>
          <a:p>
            <a:endParaRPr lang="en-US" baseline="0" dirty="0" smtClean="0"/>
          </a:p>
          <a:p>
            <a:r>
              <a:rPr lang="en-US" baseline="0" dirty="0" smtClean="0"/>
              <a:t>This is an exercise in believability- the others are not helping the performer if they take the pens too easily, the actor should try each line several ways.</a:t>
            </a:r>
          </a:p>
        </p:txBody>
      </p:sp>
      <p:sp>
        <p:nvSpPr>
          <p:cNvPr id="4" name="Slide Number Placeholder 3"/>
          <p:cNvSpPr>
            <a:spLocks noGrp="1"/>
          </p:cNvSpPr>
          <p:nvPr>
            <p:ph type="sldNum" sz="quarter" idx="10"/>
          </p:nvPr>
        </p:nvSpPr>
        <p:spPr/>
        <p:txBody>
          <a:bodyPr/>
          <a:lstStyle/>
          <a:p>
            <a:fld id="{305F1B67-C265-4556-A0AA-1DEB9970D151}" type="slidenum">
              <a:rPr lang="en-GB" smtClean="0"/>
              <a:t>9</a:t>
            </a:fld>
            <a:endParaRPr lang="en-GB"/>
          </a:p>
        </p:txBody>
      </p:sp>
    </p:spTree>
    <p:extLst>
      <p:ext uri="{BB962C8B-B14F-4D97-AF65-F5344CB8AC3E}">
        <p14:creationId xmlns:p14="http://schemas.microsoft.com/office/powerpoint/2010/main" val="3594197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slides after this,</a:t>
            </a:r>
            <a:r>
              <a:rPr lang="en-US" baseline="0" dirty="0" smtClean="0"/>
              <a:t> but they are probably less useful than getting into the </a:t>
            </a:r>
            <a:r>
              <a:rPr lang="en-US" baseline="0" dirty="0" err="1" smtClean="0"/>
              <a:t>nitty</a:t>
            </a:r>
            <a:r>
              <a:rPr lang="en-US" baseline="0" dirty="0" smtClean="0"/>
              <a:t> gritty of acting out the Lee Rigby text.</a:t>
            </a:r>
          </a:p>
          <a:p>
            <a:endParaRPr lang="en-US" baseline="0" dirty="0" smtClean="0"/>
          </a:p>
          <a:p>
            <a:r>
              <a:rPr lang="en-US" baseline="0" dirty="0" smtClean="0"/>
              <a:t>Use both </a:t>
            </a:r>
            <a:r>
              <a:rPr lang="en-US" baseline="0" dirty="0" err="1" smtClean="0"/>
              <a:t>proectors</a:t>
            </a:r>
            <a:r>
              <a:rPr lang="en-US" baseline="0" dirty="0" smtClean="0"/>
              <a:t> and encourage both groups to </a:t>
            </a:r>
            <a:r>
              <a:rPr lang="en-US" baseline="0" smtClean="0"/>
              <a:t>include multi-media</a:t>
            </a:r>
            <a:endParaRPr lang="en-GB" dirty="0"/>
          </a:p>
        </p:txBody>
      </p:sp>
      <p:sp>
        <p:nvSpPr>
          <p:cNvPr id="4" name="Slide Number Placeholder 3"/>
          <p:cNvSpPr>
            <a:spLocks noGrp="1"/>
          </p:cNvSpPr>
          <p:nvPr>
            <p:ph type="sldNum" sz="quarter" idx="10"/>
          </p:nvPr>
        </p:nvSpPr>
        <p:spPr/>
        <p:txBody>
          <a:bodyPr/>
          <a:lstStyle/>
          <a:p>
            <a:fld id="{305F1B67-C265-4556-A0AA-1DEB9970D151}" type="slidenum">
              <a:rPr lang="en-GB" smtClean="0"/>
              <a:t>15</a:t>
            </a:fld>
            <a:endParaRPr lang="en-GB"/>
          </a:p>
        </p:txBody>
      </p:sp>
    </p:spTree>
    <p:extLst>
      <p:ext uri="{BB962C8B-B14F-4D97-AF65-F5344CB8AC3E}">
        <p14:creationId xmlns:p14="http://schemas.microsoft.com/office/powerpoint/2010/main" val="2067429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640018-1127-476A-A028-D45668546B00}" type="datetimeFigureOut">
              <a:rPr lang="en-GB" smtClean="0"/>
              <a:t>02/07/2014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366952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640018-1127-476A-A028-D45668546B00}" type="datetimeFigureOut">
              <a:rPr lang="en-GB" smtClean="0"/>
              <a:t>02/07/2014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383688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640018-1127-476A-A028-D45668546B00}" type="datetimeFigureOut">
              <a:rPr lang="en-GB" smtClean="0"/>
              <a:t>02/07/2014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225164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640018-1127-476A-A028-D45668546B00}" type="datetimeFigureOut">
              <a:rPr lang="en-GB" smtClean="0"/>
              <a:t>02/07/2014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389374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40018-1127-476A-A028-D45668546B00}" type="datetimeFigureOut">
              <a:rPr lang="en-GB" smtClean="0"/>
              <a:t>02/07/2014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17325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640018-1127-476A-A028-D45668546B00}" type="datetimeFigureOut">
              <a:rPr lang="en-GB" smtClean="0"/>
              <a:t>02/07/2014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189881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640018-1127-476A-A028-D45668546B00}" type="datetimeFigureOut">
              <a:rPr lang="en-GB" smtClean="0"/>
              <a:t>02/07/2014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270410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640018-1127-476A-A028-D45668546B00}" type="datetimeFigureOut">
              <a:rPr lang="en-GB" smtClean="0"/>
              <a:t>02/07/2014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641668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40018-1127-476A-A028-D45668546B00}" type="datetimeFigureOut">
              <a:rPr lang="en-GB" smtClean="0"/>
              <a:t>02/07/2014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171547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40018-1127-476A-A028-D45668546B00}" type="datetimeFigureOut">
              <a:rPr lang="en-GB" smtClean="0"/>
              <a:t>02/07/2014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120854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40018-1127-476A-A028-D45668546B00}" type="datetimeFigureOut">
              <a:rPr lang="en-GB" smtClean="0"/>
              <a:t>02/07/2014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57A69-BFDE-4EA1-B011-898CB1257DD1}" type="slidenum">
              <a:rPr lang="en-GB" smtClean="0"/>
              <a:t>‹#›</a:t>
            </a:fld>
            <a:endParaRPr lang="en-GB"/>
          </a:p>
        </p:txBody>
      </p:sp>
    </p:spTree>
    <p:extLst>
      <p:ext uri="{BB962C8B-B14F-4D97-AF65-F5344CB8AC3E}">
        <p14:creationId xmlns:p14="http://schemas.microsoft.com/office/powerpoint/2010/main" val="185180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40018-1127-476A-A028-D45668546B00}" type="datetimeFigureOut">
              <a:rPr lang="en-GB" smtClean="0"/>
              <a:t>02/07/2014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57A69-BFDE-4EA1-B011-898CB1257DD1}" type="slidenum">
              <a:rPr lang="en-GB" smtClean="0"/>
              <a:t>‹#›</a:t>
            </a:fld>
            <a:endParaRPr lang="en-GB"/>
          </a:p>
        </p:txBody>
      </p:sp>
    </p:spTree>
    <p:extLst>
      <p:ext uri="{BB962C8B-B14F-4D97-AF65-F5344CB8AC3E}">
        <p14:creationId xmlns:p14="http://schemas.microsoft.com/office/powerpoint/2010/main" val="3125549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u1qiTmF0p4A" TargetMode="External"/><Relationship Id="rId2" Type="http://schemas.openxmlformats.org/officeDocument/2006/relationships/hyperlink" Target="http://www.youtube.com/watch?v=z1RHg7bbfE8"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youtube.com/watch?v=HqAaV6GyQFQ&amp;safe=activ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5NlOPzP4UM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6fccR60NJy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ULHkrMjtrZ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iXKl05XzYz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uQ1OyKy9FwM" TargetMode="External"/><Relationship Id="rId7" Type="http://schemas.openxmlformats.org/officeDocument/2006/relationships/hyperlink" Target="http://www.youtube.com/playlist?list=PL67E8157D8BE43160" TargetMode="External"/><Relationship Id="rId2" Type="http://schemas.openxmlformats.org/officeDocument/2006/relationships/hyperlink" Target="http://www.youtube.com/watch?v=hnkrUJny0CE" TargetMode="External"/><Relationship Id="rId1" Type="http://schemas.openxmlformats.org/officeDocument/2006/relationships/slideLayout" Target="../slideLayouts/slideLayout2.xml"/><Relationship Id="rId6" Type="http://schemas.openxmlformats.org/officeDocument/2006/relationships/hyperlink" Target="http://www.youtube.com/watch?v=jp8HK2TZHxs" TargetMode="External"/><Relationship Id="rId5" Type="http://schemas.openxmlformats.org/officeDocument/2006/relationships/hyperlink" Target="http://vimeo.com/28852588" TargetMode="External"/><Relationship Id="rId4" Type="http://schemas.openxmlformats.org/officeDocument/2006/relationships/hyperlink" Target="http://www.youtube.com/watch?v=ms4iYsOjEq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Docudrama</a:t>
            </a:r>
            <a:endParaRPr lang="en-GB" dirty="0"/>
          </a:p>
        </p:txBody>
      </p:sp>
      <p:sp>
        <p:nvSpPr>
          <p:cNvPr id="3" name="Subtitle 2"/>
          <p:cNvSpPr>
            <a:spLocks noGrp="1"/>
          </p:cNvSpPr>
          <p:nvPr>
            <p:ph type="subTitle" idx="1"/>
          </p:nvPr>
        </p:nvSpPr>
        <p:spPr/>
        <p:txBody>
          <a:bodyPr/>
          <a:lstStyle/>
          <a:p>
            <a:r>
              <a:rPr lang="en-GB" dirty="0" smtClean="0"/>
              <a:t>Also called documentary theatre</a:t>
            </a:r>
            <a:endParaRPr lang="en-GB" dirty="0"/>
          </a:p>
        </p:txBody>
      </p:sp>
    </p:spTree>
    <p:extLst>
      <p:ext uri="{BB962C8B-B14F-4D97-AF65-F5344CB8AC3E}">
        <p14:creationId xmlns:p14="http://schemas.microsoft.com/office/powerpoint/2010/main" val="2330782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Realistic performance of monologues</a:t>
            </a:r>
            <a:br>
              <a:rPr lang="en-GB" dirty="0" smtClean="0"/>
            </a:br>
            <a:endParaRPr lang="en-GB" dirty="0"/>
          </a:p>
        </p:txBody>
      </p:sp>
      <p:sp>
        <p:nvSpPr>
          <p:cNvPr id="3" name="Content Placeholder 2"/>
          <p:cNvSpPr>
            <a:spLocks noGrp="1"/>
          </p:cNvSpPr>
          <p:nvPr>
            <p:ph idx="1"/>
          </p:nvPr>
        </p:nvSpPr>
        <p:spPr>
          <a:xfrm>
            <a:off x="457200" y="908720"/>
            <a:ext cx="8229600" cy="5832648"/>
          </a:xfrm>
        </p:spPr>
        <p:txBody>
          <a:bodyPr>
            <a:normAutofit fontScale="92500" lnSpcReduction="20000"/>
          </a:bodyPr>
          <a:lstStyle/>
          <a:p>
            <a:r>
              <a:rPr lang="en-GB" dirty="0"/>
              <a:t>This is one method of creating Verbatim theatre</a:t>
            </a:r>
          </a:p>
          <a:p>
            <a:endParaRPr lang="en-GB" dirty="0"/>
          </a:p>
          <a:p>
            <a:r>
              <a:rPr lang="en-GB" dirty="0"/>
              <a:t>As seen in-</a:t>
            </a:r>
          </a:p>
          <a:p>
            <a:pPr lvl="1"/>
            <a:r>
              <a:rPr lang="en-GB" dirty="0"/>
              <a:t>The Laramie Project, Vagina Monologues, A State Affair, Talking To </a:t>
            </a:r>
            <a:r>
              <a:rPr lang="en-GB" dirty="0" smtClean="0"/>
              <a:t>Terrorists</a:t>
            </a:r>
          </a:p>
          <a:p>
            <a:pPr marL="457200" lvl="1" indent="0">
              <a:buNone/>
            </a:pPr>
            <a:endParaRPr lang="en-GB" dirty="0" smtClean="0"/>
          </a:p>
          <a:p>
            <a:pPr marL="457200" lvl="1" indent="0">
              <a:buNone/>
            </a:pPr>
            <a:r>
              <a:rPr lang="en-GB" dirty="0" smtClean="0"/>
              <a:t>All these plays use a small cast</a:t>
            </a:r>
          </a:p>
          <a:p>
            <a:pPr marL="457200" lvl="1" indent="0">
              <a:buNone/>
            </a:pPr>
            <a:r>
              <a:rPr lang="en-GB" dirty="0" smtClean="0"/>
              <a:t>Who multi-role as the several</a:t>
            </a:r>
          </a:p>
          <a:p>
            <a:pPr marL="457200" lvl="1" indent="0">
              <a:buNone/>
            </a:pPr>
            <a:r>
              <a:rPr lang="en-GB" dirty="0" smtClean="0"/>
              <a:t>Subjects who were interviewed.</a:t>
            </a:r>
          </a:p>
          <a:p>
            <a:pPr marL="457200" lvl="1" indent="0">
              <a:buNone/>
            </a:pPr>
            <a:endParaRPr lang="en-GB" dirty="0"/>
          </a:p>
          <a:p>
            <a:pPr marL="457200" lvl="1" indent="0">
              <a:buNone/>
            </a:pPr>
            <a:r>
              <a:rPr lang="en-GB" dirty="0" smtClean="0"/>
              <a:t>The same can also be done with one actor playing all the parts.</a:t>
            </a:r>
          </a:p>
          <a:p>
            <a:pPr marL="457200" lvl="1" indent="0">
              <a:buNone/>
            </a:pPr>
            <a:r>
              <a:rPr lang="en-GB" sz="1900" u="sng" dirty="0">
                <a:hlinkClick r:id="rId2"/>
              </a:rPr>
              <a:t>http://www.youtube.com/watch?v=z1RHg7bbfE8</a:t>
            </a:r>
            <a:r>
              <a:rPr lang="en-GB" sz="1900" dirty="0"/>
              <a:t> </a:t>
            </a:r>
          </a:p>
          <a:p>
            <a:pPr marL="457200" lvl="1" indent="0">
              <a:buNone/>
            </a:pPr>
            <a:r>
              <a:rPr lang="en-GB" sz="1900" dirty="0" smtClean="0"/>
              <a:t>Film of the </a:t>
            </a:r>
            <a:r>
              <a:rPr lang="en-GB" sz="1900" dirty="0" err="1" smtClean="0"/>
              <a:t>laramie</a:t>
            </a:r>
            <a:r>
              <a:rPr lang="en-GB" sz="1900" dirty="0" smtClean="0"/>
              <a:t> project (this is the whole film, its amazing- very sad- </a:t>
            </a:r>
            <a:endParaRPr lang="en-GB" sz="1900" u="sng" dirty="0">
              <a:hlinkClick r:id="rId3"/>
            </a:endParaRPr>
          </a:p>
          <a:p>
            <a:pPr marL="457200" lvl="1" indent="0">
              <a:buNone/>
            </a:pPr>
            <a:r>
              <a:rPr lang="en-GB" sz="1900" u="sng" dirty="0" smtClean="0">
                <a:hlinkClick r:id="rId3"/>
              </a:rPr>
              <a:t>http</a:t>
            </a:r>
            <a:r>
              <a:rPr lang="en-GB" sz="1900" u="sng" dirty="0">
                <a:hlinkClick r:id="rId3"/>
              </a:rPr>
              <a:t>://www.youtube.com/watch?v=u1qiTmF0p4A</a:t>
            </a:r>
            <a:endParaRPr lang="en-GB" sz="1900" dirty="0"/>
          </a:p>
          <a:p>
            <a:pPr marL="457200" lvl="1" indent="0">
              <a:buNone/>
            </a:pPr>
            <a:endParaRPr lang="en-GB" dirty="0"/>
          </a:p>
        </p:txBody>
      </p:sp>
      <p:pic>
        <p:nvPicPr>
          <p:cNvPr id="2050" name="Picture 2" descr="http://collegeactingprograms.com/userfiles/image/district%20of%20columbia/catholic%20u%20of%20america/laramie%20project%202_jp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2780928"/>
            <a:ext cx="3569945"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349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 it using Choral Speech</a:t>
            </a:r>
            <a:endParaRPr lang="en-GB" dirty="0"/>
          </a:p>
        </p:txBody>
      </p:sp>
      <p:sp>
        <p:nvSpPr>
          <p:cNvPr id="3" name="Content Placeholder 2"/>
          <p:cNvSpPr>
            <a:spLocks noGrp="1"/>
          </p:cNvSpPr>
          <p:nvPr>
            <p:ph idx="1"/>
          </p:nvPr>
        </p:nvSpPr>
        <p:spPr/>
        <p:txBody>
          <a:bodyPr/>
          <a:lstStyle/>
          <a:p>
            <a:r>
              <a:rPr lang="en-GB" dirty="0"/>
              <a:t>Then using same </a:t>
            </a:r>
            <a:r>
              <a:rPr lang="en-GB" dirty="0" smtClean="0"/>
              <a:t>5 </a:t>
            </a:r>
            <a:r>
              <a:rPr lang="en-GB" dirty="0"/>
              <a:t>lines create something using choral movement/ speech. </a:t>
            </a:r>
            <a:endParaRPr lang="en-GB" dirty="0" smtClean="0"/>
          </a:p>
          <a:p>
            <a:endParaRPr lang="en-GB" dirty="0"/>
          </a:p>
          <a:p>
            <a:r>
              <a:rPr lang="en-GB" dirty="0" smtClean="0"/>
              <a:t>Repeat</a:t>
            </a:r>
            <a:r>
              <a:rPr lang="en-GB" dirty="0"/>
              <a:t>/ echo at least 2 things and all move as an ensemble at least twice</a:t>
            </a:r>
            <a:r>
              <a:rPr lang="en-GB" dirty="0" smtClean="0"/>
              <a:t>.</a:t>
            </a:r>
          </a:p>
          <a:p>
            <a:pPr marL="0" indent="0">
              <a:buNone/>
            </a:pPr>
            <a:endParaRPr lang="en-GB" dirty="0"/>
          </a:p>
          <a:p>
            <a:endParaRPr lang="en-GB" dirty="0"/>
          </a:p>
        </p:txBody>
      </p:sp>
    </p:spTree>
    <p:extLst>
      <p:ext uri="{BB962C8B-B14F-4D97-AF65-F5344CB8AC3E}">
        <p14:creationId xmlns:p14="http://schemas.microsoft.com/office/powerpoint/2010/main" val="2249869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Ensemble/ choral </a:t>
            </a:r>
            <a:r>
              <a:rPr lang="en-GB" dirty="0" smtClean="0"/>
              <a:t>performance</a:t>
            </a:r>
            <a:endParaRPr lang="en-GB" dirty="0"/>
          </a:p>
          <a:p>
            <a:endParaRPr lang="en-GB" dirty="0"/>
          </a:p>
          <a:p>
            <a:r>
              <a:rPr lang="en-GB" dirty="0"/>
              <a:t>As seen in-</a:t>
            </a:r>
          </a:p>
          <a:p>
            <a:pPr lvl="1"/>
            <a:r>
              <a:rPr lang="en-GB" dirty="0"/>
              <a:t>Too Much Punch for Judy, </a:t>
            </a:r>
            <a:r>
              <a:rPr lang="en-GB" dirty="0" smtClean="0"/>
              <a:t>SOLD</a:t>
            </a:r>
            <a:br>
              <a:rPr lang="en-GB" dirty="0" smtClean="0"/>
            </a:br>
            <a:endParaRPr lang="en-GB" dirty="0" smtClean="0"/>
          </a:p>
          <a:p>
            <a:pPr marL="457200" lvl="1" indent="0">
              <a:buNone/>
            </a:pPr>
            <a:r>
              <a:rPr lang="en-GB" dirty="0" smtClean="0"/>
              <a:t>These tend to also use projection</a:t>
            </a:r>
          </a:p>
          <a:p>
            <a:pPr marL="457200" lvl="1" indent="0">
              <a:buNone/>
            </a:pPr>
            <a:endParaRPr lang="en-GB" dirty="0"/>
          </a:p>
          <a:p>
            <a:pPr marL="457200" lvl="1" indent="0">
              <a:buNone/>
            </a:pPr>
            <a:r>
              <a:rPr lang="en-GB" sz="1800" dirty="0" smtClean="0"/>
              <a:t>SOLD- </a:t>
            </a:r>
            <a:r>
              <a:rPr lang="en-GB" sz="1800" dirty="0">
                <a:hlinkClick r:id="rId2"/>
              </a:rPr>
              <a:t>http://</a:t>
            </a:r>
            <a:r>
              <a:rPr lang="en-GB" sz="1800" dirty="0" smtClean="0">
                <a:hlinkClick r:id="rId2"/>
              </a:rPr>
              <a:t>www.youtube.com/watch?v=HqAaV6GyQFQ&amp;safe=active</a:t>
            </a:r>
            <a:r>
              <a:rPr lang="en-GB" sz="1800" dirty="0" smtClean="0"/>
              <a:t> </a:t>
            </a:r>
            <a:endParaRPr lang="en-GB" dirty="0" smtClean="0"/>
          </a:p>
        </p:txBody>
      </p:sp>
      <p:pic>
        <p:nvPicPr>
          <p:cNvPr id="3074" name="Picture 2" descr="http://www.waterstones.com/wat/images/nbd/m/978190/284/978190284305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2708920"/>
            <a:ext cx="2639169" cy="3743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053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Montage/ overlapping dialogue</a:t>
            </a:r>
            <a:endParaRPr lang="en-GB" dirty="0"/>
          </a:p>
        </p:txBody>
      </p:sp>
      <p:sp>
        <p:nvSpPr>
          <p:cNvPr id="3" name="Content Placeholder 2"/>
          <p:cNvSpPr>
            <a:spLocks noGrp="1"/>
          </p:cNvSpPr>
          <p:nvPr>
            <p:ph idx="1"/>
          </p:nvPr>
        </p:nvSpPr>
        <p:spPr/>
        <p:txBody>
          <a:bodyPr/>
          <a:lstStyle/>
          <a:p>
            <a:r>
              <a:rPr lang="en-GB" dirty="0" smtClean="0"/>
              <a:t>As in the clip from </a:t>
            </a:r>
            <a:r>
              <a:rPr lang="en-GB" i="1" dirty="0" smtClean="0"/>
              <a:t>Sold</a:t>
            </a:r>
            <a:r>
              <a:rPr lang="en-GB" dirty="0" smtClean="0"/>
              <a:t> read different extracts from the speeches and overlap them. Vary volume/ languages/ pace. See what effect this creates.</a:t>
            </a:r>
          </a:p>
          <a:p>
            <a:endParaRPr lang="en-GB" i="1" dirty="0"/>
          </a:p>
          <a:p>
            <a:r>
              <a:rPr lang="en-GB" dirty="0" smtClean="0"/>
              <a:t>Try and do something physical with this- does not need to be super abstract, but have a visual element.</a:t>
            </a:r>
            <a:endParaRPr lang="en-GB" dirty="0"/>
          </a:p>
        </p:txBody>
      </p:sp>
    </p:spTree>
    <p:extLst>
      <p:ext uri="{BB962C8B-B14F-4D97-AF65-F5344CB8AC3E}">
        <p14:creationId xmlns:p14="http://schemas.microsoft.com/office/powerpoint/2010/main" val="118756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Theatre</a:t>
            </a:r>
            <a:endParaRPr lang="en-GB" dirty="0"/>
          </a:p>
        </p:txBody>
      </p:sp>
      <p:sp>
        <p:nvSpPr>
          <p:cNvPr id="3" name="Content Placeholder 2"/>
          <p:cNvSpPr>
            <a:spLocks noGrp="1"/>
          </p:cNvSpPr>
          <p:nvPr>
            <p:ph idx="1"/>
          </p:nvPr>
        </p:nvSpPr>
        <p:spPr/>
        <p:txBody>
          <a:bodyPr>
            <a:normAutofit fontScale="85000" lnSpcReduction="10000"/>
          </a:bodyPr>
          <a:lstStyle/>
          <a:p>
            <a:r>
              <a:rPr lang="en-GB" dirty="0">
                <a:hlinkClick r:id="rId2"/>
              </a:rPr>
              <a:t>https://www.youtube.com/watch?v=0_MiU6ucj60&amp;safe=active</a:t>
            </a:r>
            <a:endParaRPr lang="en-GB" dirty="0" smtClean="0">
              <a:hlinkClick r:id="rId2"/>
            </a:endParaRPr>
          </a:p>
          <a:p>
            <a:endParaRPr lang="en-GB" dirty="0" smtClean="0">
              <a:hlinkClick r:id="rId2"/>
            </a:endParaRPr>
          </a:p>
          <a:p>
            <a:endParaRPr lang="en-GB" dirty="0">
              <a:hlinkClick r:id="rId2"/>
            </a:endParaRPr>
          </a:p>
          <a:p>
            <a:r>
              <a:rPr lang="en-GB" dirty="0" smtClean="0">
                <a:hlinkClick r:id="rId2"/>
              </a:rPr>
              <a:t>http://www.youtube.com/watch?v=5NlOPzP4UM8</a:t>
            </a:r>
            <a:endParaRPr lang="en-GB" dirty="0" smtClean="0"/>
          </a:p>
          <a:p>
            <a:endParaRPr lang="en-GB" dirty="0"/>
          </a:p>
          <a:p>
            <a:r>
              <a:rPr lang="en-GB" dirty="0"/>
              <a:t>Physical </a:t>
            </a:r>
            <a:r>
              <a:rPr lang="en-GB" dirty="0" smtClean="0"/>
              <a:t>Theatre – DV8</a:t>
            </a:r>
            <a:endParaRPr lang="en-GB" dirty="0"/>
          </a:p>
          <a:p>
            <a:r>
              <a:rPr lang="en-GB" dirty="0"/>
              <a:t> </a:t>
            </a:r>
          </a:p>
          <a:p>
            <a:r>
              <a:rPr lang="en-GB" dirty="0"/>
              <a:t>As seen in-</a:t>
            </a:r>
          </a:p>
          <a:p>
            <a:r>
              <a:rPr lang="en-GB" dirty="0"/>
              <a:t>To Be Straight with You, Can we talk about this?</a:t>
            </a:r>
          </a:p>
          <a:p>
            <a:endParaRPr lang="en-GB" dirty="0"/>
          </a:p>
        </p:txBody>
      </p:sp>
    </p:spTree>
    <p:extLst>
      <p:ext uri="{BB962C8B-B14F-4D97-AF65-F5344CB8AC3E}">
        <p14:creationId xmlns:p14="http://schemas.microsoft.com/office/powerpoint/2010/main" val="109765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Introduce Woolwich text here</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979482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u="sng" dirty="0" smtClean="0">
                <a:hlinkClick r:id="rId2"/>
              </a:rPr>
              <a:t>The Trouble with Asian Men</a:t>
            </a:r>
          </a:p>
          <a:p>
            <a:endParaRPr lang="en-GB" u="sng" dirty="0">
              <a:hlinkClick r:id="rId2"/>
            </a:endParaRPr>
          </a:p>
          <a:p>
            <a:r>
              <a:rPr lang="en-GB" u="sng" dirty="0" smtClean="0">
                <a:hlinkClick r:id="rId2"/>
              </a:rPr>
              <a:t>http</a:t>
            </a:r>
            <a:r>
              <a:rPr lang="en-GB" u="sng" dirty="0">
                <a:hlinkClick r:id="rId2"/>
              </a:rPr>
              <a:t>://www.youtube.com/watch?v=6fccR60NJyM</a:t>
            </a:r>
            <a:endParaRPr lang="en-GB" dirty="0"/>
          </a:p>
          <a:p>
            <a:endParaRPr lang="en-GB" dirty="0"/>
          </a:p>
        </p:txBody>
      </p:sp>
    </p:spTree>
    <p:extLst>
      <p:ext uri="{BB962C8B-B14F-4D97-AF65-F5344CB8AC3E}">
        <p14:creationId xmlns:p14="http://schemas.microsoft.com/office/powerpoint/2010/main" val="3421253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Headphone Verbatim</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text comes into your ear just before you say the line</a:t>
            </a:r>
          </a:p>
          <a:p>
            <a:endParaRPr lang="en-GB" dirty="0"/>
          </a:p>
          <a:p>
            <a:r>
              <a:rPr lang="en-GB" dirty="0" smtClean="0"/>
              <a:t>You would have rehearsed with this too, so that you are prepared for what is coming</a:t>
            </a:r>
          </a:p>
          <a:p>
            <a:endParaRPr lang="en-GB" dirty="0"/>
          </a:p>
          <a:p>
            <a:r>
              <a:rPr lang="en-GB" dirty="0" smtClean="0"/>
              <a:t>It ensures you have the exact same speech pattern as the subject you are re-enacting- You have probably never seen the text written down.</a:t>
            </a:r>
          </a:p>
          <a:p>
            <a:endParaRPr lang="en-GB" dirty="0"/>
          </a:p>
          <a:p>
            <a:r>
              <a:rPr lang="en-GB" dirty="0" err="1" smtClean="0"/>
              <a:t>Masterclass</a:t>
            </a:r>
            <a:r>
              <a:rPr lang="en-GB" dirty="0" smtClean="0"/>
              <a:t>- </a:t>
            </a:r>
            <a:r>
              <a:rPr lang="en-GB" dirty="0" smtClean="0">
                <a:hlinkClick r:id="rId2"/>
              </a:rPr>
              <a:t>http://www.youtube.com/watch?v=ULHkrMjtrZM</a:t>
            </a:r>
            <a:endParaRPr lang="en-GB" dirty="0"/>
          </a:p>
        </p:txBody>
      </p:sp>
    </p:spTree>
    <p:extLst>
      <p:ext uri="{BB962C8B-B14F-4D97-AF65-F5344CB8AC3E}">
        <p14:creationId xmlns:p14="http://schemas.microsoft.com/office/powerpoint/2010/main" val="614321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Composite character</a:t>
            </a:r>
            <a:endParaRPr lang="en-GB" dirty="0"/>
          </a:p>
        </p:txBody>
      </p:sp>
      <p:sp>
        <p:nvSpPr>
          <p:cNvPr id="3" name="Content Placeholder 2"/>
          <p:cNvSpPr>
            <a:spLocks noGrp="1"/>
          </p:cNvSpPr>
          <p:nvPr>
            <p:ph idx="1"/>
          </p:nvPr>
        </p:nvSpPr>
        <p:spPr>
          <a:xfrm>
            <a:off x="457200" y="1600200"/>
            <a:ext cx="8229600" cy="5141168"/>
          </a:xfrm>
        </p:spPr>
        <p:txBody>
          <a:bodyPr>
            <a:normAutofit fontScale="92500" lnSpcReduction="20000"/>
          </a:bodyPr>
          <a:lstStyle/>
          <a:p>
            <a:r>
              <a:rPr lang="en-GB" dirty="0" smtClean="0"/>
              <a:t>Get the interviews you did not use before, and select to best 2 lines from each one and make it into one monologue.</a:t>
            </a:r>
          </a:p>
          <a:p>
            <a:endParaRPr lang="en-GB" dirty="0"/>
          </a:p>
          <a:p>
            <a:r>
              <a:rPr lang="en-GB" dirty="0" smtClean="0"/>
              <a:t>This creates a </a:t>
            </a:r>
            <a:r>
              <a:rPr lang="en-GB" u="sng" dirty="0" smtClean="0"/>
              <a:t>composite character</a:t>
            </a:r>
            <a:r>
              <a:rPr lang="en-GB" dirty="0" smtClean="0"/>
              <a:t>, this is a character that represents several characters at once. – it may be several people who live on the same street, or several members of a class. The dialogue is all still verbatim- just several people become one representational character.</a:t>
            </a:r>
          </a:p>
          <a:p>
            <a:endParaRPr lang="en-GB" dirty="0"/>
          </a:p>
          <a:p>
            <a:endParaRPr lang="en-GB" dirty="0"/>
          </a:p>
          <a:p>
            <a:r>
              <a:rPr lang="en-GB" sz="1900" dirty="0" smtClean="0"/>
              <a:t>A </a:t>
            </a:r>
            <a:r>
              <a:rPr lang="en-GB" sz="1900" dirty="0"/>
              <a:t>S</a:t>
            </a:r>
            <a:r>
              <a:rPr lang="en-GB" sz="1900" dirty="0" smtClean="0"/>
              <a:t>tate Affair- </a:t>
            </a:r>
            <a:r>
              <a:rPr lang="en-GB" sz="1900" u="sng" dirty="0">
                <a:hlinkClick r:id="rId2"/>
              </a:rPr>
              <a:t>http://www.youtube.com/watch?v=iXKl05XzYzk</a:t>
            </a:r>
            <a:endParaRPr lang="en-GB" sz="1900" dirty="0"/>
          </a:p>
          <a:p>
            <a:endParaRPr lang="en-GB" dirty="0"/>
          </a:p>
        </p:txBody>
      </p:sp>
    </p:spTree>
    <p:extLst>
      <p:ext uri="{BB962C8B-B14F-4D97-AF65-F5344CB8AC3E}">
        <p14:creationId xmlns:p14="http://schemas.microsoft.com/office/powerpoint/2010/main" val="3698433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Gathering text</a:t>
            </a:r>
            <a:endParaRPr lang="en-GB"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r>
              <a:rPr lang="en-GB" dirty="0" smtClean="0"/>
              <a:t>Interview by the actor/ director/ writer</a:t>
            </a:r>
          </a:p>
          <a:p>
            <a:r>
              <a:rPr lang="en-GB" dirty="0" err="1"/>
              <a:t>Youtube</a:t>
            </a:r>
            <a:r>
              <a:rPr lang="en-GB" dirty="0"/>
              <a:t>, </a:t>
            </a:r>
            <a:endParaRPr lang="en-GB" dirty="0" smtClean="0"/>
          </a:p>
          <a:p>
            <a:r>
              <a:rPr lang="en-GB" dirty="0"/>
              <a:t>T</a:t>
            </a:r>
            <a:r>
              <a:rPr lang="en-GB" dirty="0" smtClean="0"/>
              <a:t>elevision </a:t>
            </a:r>
            <a:r>
              <a:rPr lang="en-GB" dirty="0"/>
              <a:t>programs (question time, news, reality TV- anything where people are not acting), </a:t>
            </a:r>
            <a:endParaRPr lang="en-GB" dirty="0" smtClean="0"/>
          </a:p>
          <a:p>
            <a:r>
              <a:rPr lang="en-GB" dirty="0"/>
              <a:t>N</a:t>
            </a:r>
            <a:r>
              <a:rPr lang="en-GB" dirty="0" smtClean="0"/>
              <a:t>ewspaper </a:t>
            </a:r>
            <a:r>
              <a:rPr lang="en-GB" dirty="0"/>
              <a:t>articles, </a:t>
            </a:r>
            <a:endParaRPr lang="en-GB" dirty="0" smtClean="0"/>
          </a:p>
          <a:p>
            <a:r>
              <a:rPr lang="en-GB" dirty="0" smtClean="0"/>
              <a:t>Blogs</a:t>
            </a:r>
          </a:p>
          <a:p>
            <a:r>
              <a:rPr lang="en-GB" dirty="0" smtClean="0"/>
              <a:t>Court transcripts</a:t>
            </a:r>
          </a:p>
          <a:p>
            <a:r>
              <a:rPr lang="en-GB" dirty="0" smtClean="0"/>
              <a:t>Tweets (good for a montage)</a:t>
            </a:r>
            <a:endParaRPr lang="en-GB" dirty="0"/>
          </a:p>
          <a:p>
            <a:endParaRPr lang="en-GB" dirty="0" smtClean="0"/>
          </a:p>
          <a:p>
            <a:r>
              <a:rPr lang="en-GB" dirty="0" smtClean="0"/>
              <a:t>The </a:t>
            </a:r>
            <a:r>
              <a:rPr lang="en-GB" dirty="0"/>
              <a:t>key is to find someone being real and genuine, anything where it is composed as a character is not verbatim theatre, it has to be the real words of a real person.</a:t>
            </a:r>
          </a:p>
          <a:p>
            <a:endParaRPr lang="en-GB" dirty="0"/>
          </a:p>
        </p:txBody>
      </p:sp>
    </p:spTree>
    <p:extLst>
      <p:ext uri="{BB962C8B-B14F-4D97-AF65-F5344CB8AC3E}">
        <p14:creationId xmlns:p14="http://schemas.microsoft.com/office/powerpoint/2010/main" val="67039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 up</a:t>
            </a:r>
            <a:endParaRPr lang="en-GB" dirty="0"/>
          </a:p>
        </p:txBody>
      </p:sp>
      <p:sp>
        <p:nvSpPr>
          <p:cNvPr id="3" name="Content Placeholder 2"/>
          <p:cNvSpPr>
            <a:spLocks noGrp="1"/>
          </p:cNvSpPr>
          <p:nvPr>
            <p:ph idx="1"/>
          </p:nvPr>
        </p:nvSpPr>
        <p:spPr/>
        <p:txBody>
          <a:bodyPr/>
          <a:lstStyle/>
          <a:p>
            <a:r>
              <a:rPr lang="en-GB" dirty="0" smtClean="0"/>
              <a:t>Sit opposite each other in a  circle.</a:t>
            </a:r>
          </a:p>
          <a:p>
            <a:endParaRPr lang="en-GB" dirty="0"/>
          </a:p>
          <a:p>
            <a:r>
              <a:rPr lang="en-GB" dirty="0" smtClean="0"/>
              <a:t>When you speak, try to be natural, but use make a real effort to use your hands as you speak.</a:t>
            </a:r>
            <a:endParaRPr lang="en-GB" dirty="0"/>
          </a:p>
        </p:txBody>
      </p:sp>
    </p:spTree>
    <p:extLst>
      <p:ext uri="{BB962C8B-B14F-4D97-AF65-F5344CB8AC3E}">
        <p14:creationId xmlns:p14="http://schemas.microsoft.com/office/powerpoint/2010/main" val="893197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turn that into a play?</a:t>
            </a:r>
            <a:endParaRPr lang="en-GB" dirty="0"/>
          </a:p>
        </p:txBody>
      </p:sp>
      <p:pic>
        <p:nvPicPr>
          <p:cNvPr id="4" name="Content Placeholder 3"/>
          <p:cNvPicPr>
            <a:picLocks noGrp="1"/>
          </p:cNvPicPr>
          <p:nvPr>
            <p:ph idx="1"/>
          </p:nvPr>
        </p:nvPicPr>
        <p:blipFill rotWithShape="1">
          <a:blip r:embed="rId2"/>
          <a:srcRect l="35089" t="27009" r="11031" b="14856"/>
          <a:stretch/>
        </p:blipFill>
        <p:spPr bwMode="auto">
          <a:xfrm>
            <a:off x="1944380" y="1736835"/>
            <a:ext cx="5255240" cy="4252692"/>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611560" y="5805264"/>
            <a:ext cx="7920880" cy="646331"/>
          </a:xfrm>
          <a:prstGeom prst="rect">
            <a:avLst/>
          </a:prstGeom>
          <a:noFill/>
        </p:spPr>
        <p:txBody>
          <a:bodyPr wrap="square" rtlCol="0">
            <a:spAutoFit/>
          </a:bodyPr>
          <a:lstStyle/>
          <a:p>
            <a:r>
              <a:rPr lang="en-GB" dirty="0" smtClean="0"/>
              <a:t>This is the opening page of ‘The Laramie Project’- where its writer explains it a little.</a:t>
            </a:r>
            <a:endParaRPr lang="en-GB" dirty="0"/>
          </a:p>
        </p:txBody>
      </p:sp>
    </p:spTree>
    <p:extLst>
      <p:ext uri="{BB962C8B-B14F-4D97-AF65-F5344CB8AC3E}">
        <p14:creationId xmlns:p14="http://schemas.microsoft.com/office/powerpoint/2010/main" val="977771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Videos (if you wish to watch them later)</a:t>
            </a:r>
            <a:endParaRPr lang="en-GB" dirty="0"/>
          </a:p>
        </p:txBody>
      </p:sp>
      <p:sp>
        <p:nvSpPr>
          <p:cNvPr id="3" name="Content Placeholder 2"/>
          <p:cNvSpPr>
            <a:spLocks noGrp="1"/>
          </p:cNvSpPr>
          <p:nvPr>
            <p:ph idx="1"/>
          </p:nvPr>
        </p:nvSpPr>
        <p:spPr/>
        <p:txBody>
          <a:bodyPr>
            <a:normAutofit fontScale="47500" lnSpcReduction="20000"/>
          </a:bodyPr>
          <a:lstStyle/>
          <a:p>
            <a:r>
              <a:rPr lang="en-GB" u="sng" dirty="0"/>
              <a:t>Anna </a:t>
            </a:r>
            <a:r>
              <a:rPr lang="en-GB" u="sng" dirty="0" err="1"/>
              <a:t>Deavere</a:t>
            </a:r>
            <a:r>
              <a:rPr lang="en-GB" u="sng" dirty="0"/>
              <a:t> </a:t>
            </a:r>
            <a:r>
              <a:rPr lang="en-GB" u="sng" dirty="0" smtClean="0"/>
              <a:t>Smith</a:t>
            </a:r>
            <a:r>
              <a:rPr lang="en-GB" dirty="0" smtClean="0"/>
              <a:t> is probably the leading figure in Verbatim theatre, she creates One Woman shows from the text she gathers from interview.</a:t>
            </a:r>
          </a:p>
          <a:p>
            <a:endParaRPr lang="en-GB" dirty="0"/>
          </a:p>
          <a:p>
            <a:r>
              <a:rPr lang="en-GB" dirty="0"/>
              <a:t>Fires in the Mirror</a:t>
            </a:r>
          </a:p>
          <a:p>
            <a:r>
              <a:rPr lang="en-GB" u="sng" dirty="0">
                <a:hlinkClick r:id="rId2"/>
              </a:rPr>
              <a:t>http://www.youtube.com/watch?v=hnkrUJny0CE</a:t>
            </a:r>
            <a:endParaRPr lang="en-GB" dirty="0"/>
          </a:p>
          <a:p>
            <a:r>
              <a:rPr lang="en-GB" dirty="0"/>
              <a:t> </a:t>
            </a:r>
          </a:p>
          <a:p>
            <a:r>
              <a:rPr lang="en-GB" dirty="0"/>
              <a:t>	Let Me Down Easy</a:t>
            </a:r>
          </a:p>
          <a:p>
            <a:r>
              <a:rPr lang="en-GB" u="sng" dirty="0">
                <a:hlinkClick r:id="rId3"/>
              </a:rPr>
              <a:t>http://www.youtube.com/watch?v=uQ1OyKy9FwM</a:t>
            </a:r>
            <a:endParaRPr lang="en-GB" dirty="0"/>
          </a:p>
          <a:p>
            <a:pPr marL="0" indent="0">
              <a:buNone/>
            </a:pPr>
            <a:endParaRPr lang="en-GB" dirty="0" smtClean="0"/>
          </a:p>
          <a:p>
            <a:pPr marL="0" indent="0">
              <a:buNone/>
            </a:pPr>
            <a:r>
              <a:rPr lang="en-GB" dirty="0" smtClean="0"/>
              <a:t>Others</a:t>
            </a:r>
          </a:p>
          <a:p>
            <a:pPr marL="0" indent="0">
              <a:buNone/>
            </a:pPr>
            <a:r>
              <a:rPr lang="en-GB" dirty="0" err="1" smtClean="0"/>
              <a:t>Feelgood</a:t>
            </a:r>
            <a:r>
              <a:rPr lang="en-GB" dirty="0" smtClean="0"/>
              <a:t> (slavery)- </a:t>
            </a:r>
            <a:r>
              <a:rPr lang="en-GB" dirty="0" smtClean="0">
                <a:hlinkClick r:id="rId4"/>
              </a:rPr>
              <a:t>http://www.youtube.com/watch?v=ms4iYsOjEqg</a:t>
            </a:r>
            <a:endParaRPr lang="en-GB" dirty="0" smtClean="0"/>
          </a:p>
          <a:p>
            <a:pPr marL="0" indent="0">
              <a:buNone/>
            </a:pPr>
            <a:endParaRPr lang="en-GB" dirty="0"/>
          </a:p>
          <a:p>
            <a:pPr marL="0" indent="0">
              <a:buNone/>
            </a:pPr>
            <a:r>
              <a:rPr lang="en-GB" dirty="0" smtClean="0"/>
              <a:t>Colour of Justice (Stephen Lawrence)- </a:t>
            </a:r>
            <a:r>
              <a:rPr lang="en-GB" dirty="0" smtClean="0">
                <a:hlinkClick r:id="rId5"/>
              </a:rPr>
              <a:t>http://vimeo.com/28852588</a:t>
            </a:r>
            <a:endParaRPr lang="en-GB" dirty="0" smtClean="0"/>
          </a:p>
          <a:p>
            <a:pPr marL="0" indent="0">
              <a:buNone/>
            </a:pPr>
            <a:endParaRPr lang="en-GB" dirty="0"/>
          </a:p>
          <a:p>
            <a:pPr marL="0" indent="0">
              <a:buNone/>
            </a:pPr>
            <a:r>
              <a:rPr lang="en-GB" dirty="0" smtClean="0"/>
              <a:t>One in Five (hysterectomy)- </a:t>
            </a:r>
            <a:r>
              <a:rPr lang="en-GB" dirty="0" smtClean="0">
                <a:hlinkClick r:id="rId6"/>
              </a:rPr>
              <a:t>http://www.youtube.com/watch?v=jp8HK2TZHxs</a:t>
            </a:r>
            <a:endParaRPr lang="en-GB" dirty="0" smtClean="0"/>
          </a:p>
          <a:p>
            <a:pPr marL="0" indent="0">
              <a:buNone/>
            </a:pPr>
            <a:endParaRPr lang="en-GB" dirty="0"/>
          </a:p>
          <a:p>
            <a:pPr marL="0" indent="0">
              <a:buNone/>
            </a:pPr>
            <a:r>
              <a:rPr lang="en-GB" dirty="0" smtClean="0"/>
              <a:t>Playlist of other plays (that I haven’t seen)- </a:t>
            </a:r>
            <a:r>
              <a:rPr lang="en-GB" dirty="0" smtClean="0">
                <a:hlinkClick r:id="rId7"/>
              </a:rPr>
              <a:t>http://www.youtube.com/playlist?list=PL67E8157D8BE43160</a:t>
            </a:r>
            <a:endParaRPr lang="en-GB" dirty="0"/>
          </a:p>
        </p:txBody>
      </p:sp>
    </p:spTree>
    <p:extLst>
      <p:ext uri="{BB962C8B-B14F-4D97-AF65-F5344CB8AC3E}">
        <p14:creationId xmlns:p14="http://schemas.microsoft.com/office/powerpoint/2010/main" val="307032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Discussion- How was it trying to recreate the essence of another person? </a:t>
            </a:r>
          </a:p>
          <a:p>
            <a:endParaRPr lang="en-GB" dirty="0" smtClean="0"/>
          </a:p>
          <a:p>
            <a:r>
              <a:rPr lang="en-GB" dirty="0" smtClean="0"/>
              <a:t>Was </a:t>
            </a:r>
            <a:r>
              <a:rPr lang="en-GB" dirty="0"/>
              <a:t>listening to the other person like hearing someone genuinely speak or was it rather forced?</a:t>
            </a:r>
          </a:p>
          <a:p>
            <a:endParaRPr lang="en-GB" dirty="0" smtClean="0"/>
          </a:p>
          <a:p>
            <a:r>
              <a:rPr lang="en-GB" dirty="0" smtClean="0"/>
              <a:t>Why </a:t>
            </a:r>
            <a:r>
              <a:rPr lang="en-GB" dirty="0"/>
              <a:t>were these two topics easy for a person to talk </a:t>
            </a:r>
            <a:r>
              <a:rPr lang="en-GB" dirty="0" smtClean="0"/>
              <a:t>about </a:t>
            </a:r>
            <a:r>
              <a:rPr lang="en-GB" dirty="0"/>
              <a:t>in great detail?</a:t>
            </a:r>
          </a:p>
          <a:p>
            <a:endParaRPr lang="en-GB" dirty="0"/>
          </a:p>
        </p:txBody>
      </p:sp>
    </p:spTree>
    <p:extLst>
      <p:ext uri="{BB962C8B-B14F-4D97-AF65-F5344CB8AC3E}">
        <p14:creationId xmlns:p14="http://schemas.microsoft.com/office/powerpoint/2010/main" val="248839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Verbatim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Verbatim- </a:t>
            </a:r>
            <a:r>
              <a:rPr lang="en-GB" dirty="0" smtClean="0">
                <a:effectLst/>
              </a:rPr>
              <a:t>In exactly the same words as were used originally: "recite the passage verbatim"; "verbatim quotes".</a:t>
            </a:r>
            <a:endParaRPr lang="en-GB" dirty="0" smtClean="0"/>
          </a:p>
          <a:p>
            <a:endParaRPr lang="en-GB" dirty="0"/>
          </a:p>
          <a:p>
            <a:r>
              <a:rPr lang="en-GB" dirty="0" smtClean="0"/>
              <a:t>Verbatim Theatre- </a:t>
            </a:r>
            <a:r>
              <a:rPr lang="en-GB" dirty="0"/>
              <a:t>Verbatim plays are, as the name suggests, written using only verbatim testimony. The playwright interviews </a:t>
            </a:r>
            <a:r>
              <a:rPr lang="en-GB" dirty="0" smtClean="0"/>
              <a:t>people (or finds testimony, documentation or written articles) </a:t>
            </a:r>
            <a:r>
              <a:rPr lang="en-GB" dirty="0"/>
              <a:t>that are connected to the topic that the play is focused on and uses their testimony to construct the piece.</a:t>
            </a:r>
          </a:p>
        </p:txBody>
      </p:sp>
    </p:spTree>
    <p:extLst>
      <p:ext uri="{BB962C8B-B14F-4D97-AF65-F5344CB8AC3E}">
        <p14:creationId xmlns:p14="http://schemas.microsoft.com/office/powerpoint/2010/main" val="1763752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Documentary Theatre/ </a:t>
            </a:r>
            <a:r>
              <a:rPr lang="en-GB" dirty="0" err="1" smtClean="0"/>
              <a:t>Docu</a:t>
            </a:r>
            <a:r>
              <a:rPr lang="en-GB" dirty="0" smtClean="0"/>
              <a:t>-drama</a:t>
            </a:r>
            <a:endParaRPr lang="en-GB" dirty="0"/>
          </a:p>
        </p:txBody>
      </p:sp>
      <p:sp>
        <p:nvSpPr>
          <p:cNvPr id="3" name="Content Placeholder 2"/>
          <p:cNvSpPr>
            <a:spLocks noGrp="1"/>
          </p:cNvSpPr>
          <p:nvPr>
            <p:ph idx="1"/>
          </p:nvPr>
        </p:nvSpPr>
        <p:spPr/>
        <p:txBody>
          <a:bodyPr>
            <a:normAutofit fontScale="92500" lnSpcReduction="10000"/>
          </a:bodyPr>
          <a:lstStyle/>
          <a:p>
            <a:r>
              <a:rPr lang="en-GB" dirty="0"/>
              <a:t>A docudrama </a:t>
            </a:r>
            <a:r>
              <a:rPr lang="en-GB" dirty="0" smtClean="0"/>
              <a:t>combines </a:t>
            </a:r>
            <a:r>
              <a:rPr lang="en-GB" dirty="0"/>
              <a:t>the fields of documentary and drama. One might call a docudrama a non-fiction drama, with a focus on real events and real people presented in a dramatized way. </a:t>
            </a:r>
            <a:endParaRPr lang="en-GB" dirty="0" smtClean="0"/>
          </a:p>
          <a:p>
            <a:r>
              <a:rPr lang="en-GB" dirty="0"/>
              <a:t>Unlike a true documentary, a docudrama may include staged footage with actors. Depending on the topic, little to no documentary footage may be used. In some cases, docudramas may also create entirely staged hypothetical </a:t>
            </a:r>
            <a:r>
              <a:rPr lang="en-GB" dirty="0" smtClean="0"/>
              <a:t>situations</a:t>
            </a:r>
            <a:r>
              <a:rPr lang="en-GB" dirty="0"/>
              <a:t>.</a:t>
            </a:r>
          </a:p>
        </p:txBody>
      </p:sp>
    </p:spTree>
    <p:extLst>
      <p:ext uri="{BB962C8B-B14F-4D97-AF65-F5344CB8AC3E}">
        <p14:creationId xmlns:p14="http://schemas.microsoft.com/office/powerpoint/2010/main" val="1198554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techniques</a:t>
            </a:r>
            <a:endParaRPr lang="en-GB" dirty="0"/>
          </a:p>
        </p:txBody>
      </p:sp>
      <p:sp>
        <p:nvSpPr>
          <p:cNvPr id="3" name="Content Placeholder 2"/>
          <p:cNvSpPr>
            <a:spLocks noGrp="1"/>
          </p:cNvSpPr>
          <p:nvPr>
            <p:ph idx="1"/>
          </p:nvPr>
        </p:nvSpPr>
        <p:spPr>
          <a:xfrm>
            <a:off x="457200" y="1196752"/>
            <a:ext cx="8229600" cy="5400600"/>
          </a:xfrm>
        </p:spPr>
        <p:txBody>
          <a:bodyPr>
            <a:normAutofit fontScale="77500" lnSpcReduction="20000"/>
          </a:bodyPr>
          <a:lstStyle/>
          <a:p>
            <a:r>
              <a:rPr lang="en-GB" dirty="0" err="1"/>
              <a:t>docu</a:t>
            </a:r>
            <a:r>
              <a:rPr lang="en-GB" dirty="0"/>
              <a:t>-drama/ documentary Theatre, </a:t>
            </a:r>
            <a:endParaRPr lang="en-GB" dirty="0" smtClean="0"/>
          </a:p>
          <a:p>
            <a:r>
              <a:rPr lang="en-US" dirty="0" smtClean="0"/>
              <a:t>Verbatim text,</a:t>
            </a:r>
          </a:p>
          <a:p>
            <a:r>
              <a:rPr lang="en-US" dirty="0" smtClean="0"/>
              <a:t>Have a question at the </a:t>
            </a:r>
            <a:r>
              <a:rPr lang="en-US" dirty="0" err="1" smtClean="0"/>
              <a:t>centre</a:t>
            </a:r>
            <a:r>
              <a:rPr lang="en-US" dirty="0" smtClean="0"/>
              <a:t> of the piece</a:t>
            </a:r>
            <a:endParaRPr lang="en-GB" dirty="0"/>
          </a:p>
          <a:p>
            <a:r>
              <a:rPr lang="en-GB" dirty="0" smtClean="0"/>
              <a:t>Essence </a:t>
            </a:r>
            <a:r>
              <a:rPr lang="en-GB" dirty="0"/>
              <a:t>of the character, </a:t>
            </a:r>
            <a:endParaRPr lang="en-GB" dirty="0" smtClean="0"/>
          </a:p>
          <a:p>
            <a:r>
              <a:rPr lang="en-GB" dirty="0" smtClean="0"/>
              <a:t>composite </a:t>
            </a:r>
            <a:r>
              <a:rPr lang="en-GB" dirty="0"/>
              <a:t>character, </a:t>
            </a:r>
            <a:endParaRPr lang="en-GB" dirty="0" smtClean="0"/>
          </a:p>
          <a:p>
            <a:r>
              <a:rPr lang="en-GB" dirty="0" smtClean="0"/>
              <a:t>realism,</a:t>
            </a:r>
          </a:p>
          <a:p>
            <a:r>
              <a:rPr lang="en-GB" dirty="0" smtClean="0"/>
              <a:t>Re-enactment, </a:t>
            </a:r>
          </a:p>
          <a:p>
            <a:r>
              <a:rPr lang="en-GB" dirty="0" smtClean="0"/>
              <a:t>Direct Address</a:t>
            </a:r>
            <a:r>
              <a:rPr lang="en-GB" dirty="0" smtClean="0"/>
              <a:t>,  </a:t>
            </a:r>
            <a:endParaRPr lang="en-GB" dirty="0" smtClean="0"/>
          </a:p>
          <a:p>
            <a:r>
              <a:rPr lang="en-GB" dirty="0" smtClean="0"/>
              <a:t>choral </a:t>
            </a:r>
            <a:r>
              <a:rPr lang="en-GB" dirty="0"/>
              <a:t>speech, </a:t>
            </a:r>
            <a:endParaRPr lang="en-GB" dirty="0" smtClean="0"/>
          </a:p>
          <a:p>
            <a:r>
              <a:rPr lang="en-GB" dirty="0" smtClean="0"/>
              <a:t>multi-role playing, </a:t>
            </a:r>
          </a:p>
          <a:p>
            <a:r>
              <a:rPr lang="en-GB" dirty="0" smtClean="0"/>
              <a:t>montage</a:t>
            </a:r>
            <a:r>
              <a:rPr lang="en-GB" dirty="0"/>
              <a:t>, </a:t>
            </a:r>
            <a:endParaRPr lang="en-GB" dirty="0" smtClean="0"/>
          </a:p>
          <a:p>
            <a:r>
              <a:rPr lang="en-GB" dirty="0" smtClean="0"/>
              <a:t>Physical Theatre,</a:t>
            </a:r>
          </a:p>
          <a:p>
            <a:r>
              <a:rPr lang="en-GB" dirty="0" smtClean="0"/>
              <a:t>multi-media </a:t>
            </a:r>
            <a:r>
              <a:rPr lang="en-GB" dirty="0"/>
              <a:t>(projection), </a:t>
            </a:r>
            <a:endParaRPr lang="en-GB" dirty="0" smtClean="0"/>
          </a:p>
          <a:p>
            <a:r>
              <a:rPr lang="en-GB" dirty="0" smtClean="0"/>
              <a:t>Headphone verbatim</a:t>
            </a:r>
            <a:endParaRPr lang="en-GB" dirty="0"/>
          </a:p>
        </p:txBody>
      </p:sp>
    </p:spTree>
    <p:extLst>
      <p:ext uri="{BB962C8B-B14F-4D97-AF65-F5344CB8AC3E}">
        <p14:creationId xmlns:p14="http://schemas.microsoft.com/office/powerpoint/2010/main" val="4151695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You are looking to get the audience to think about an issue or sympathise with specific people. This means that you are looking to gain pathos for the characters, this is easier to gain when the audience know it is real</a:t>
            </a:r>
            <a:r>
              <a:rPr lang="en-GB" dirty="0" smtClean="0"/>
              <a:t>. Also the play should present questions, perhaps have a central question.</a:t>
            </a:r>
            <a:endParaRPr lang="en-GB" dirty="0" smtClean="0"/>
          </a:p>
          <a:p>
            <a:endParaRPr lang="en-GB" dirty="0"/>
          </a:p>
          <a:p>
            <a:pPr marL="0" indent="0">
              <a:buNone/>
            </a:pPr>
            <a:r>
              <a:rPr lang="en-GB" dirty="0" smtClean="0"/>
              <a:t>Things covered- Stephen Lawrence's trial, The negative aspects of fundamental Muslims, The London Riots, Drink Driving.</a:t>
            </a:r>
          </a:p>
          <a:p>
            <a:pPr marL="0" indent="0">
              <a:buNone/>
            </a:pPr>
            <a:endParaRPr lang="en-US" dirty="0" smtClean="0"/>
          </a:p>
          <a:p>
            <a:pPr marL="0" indent="0">
              <a:buNone/>
            </a:pPr>
            <a:r>
              <a:rPr lang="en-US" dirty="0" smtClean="0"/>
              <a:t>You’ve all seen more than one docudrama- what are these?</a:t>
            </a:r>
            <a:endParaRPr lang="en-GB" dirty="0"/>
          </a:p>
        </p:txBody>
      </p:sp>
    </p:spTree>
    <p:extLst>
      <p:ext uri="{BB962C8B-B14F-4D97-AF65-F5344CB8AC3E}">
        <p14:creationId xmlns:p14="http://schemas.microsoft.com/office/powerpoint/2010/main" val="935369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Bring the text from your interview</a:t>
            </a:r>
            <a:endParaRPr lang="en-GB" dirty="0"/>
          </a:p>
        </p:txBody>
      </p:sp>
      <p:sp>
        <p:nvSpPr>
          <p:cNvPr id="3" name="Content Placeholder 2"/>
          <p:cNvSpPr>
            <a:spLocks noGrp="1"/>
          </p:cNvSpPr>
          <p:nvPr>
            <p:ph idx="1"/>
          </p:nvPr>
        </p:nvSpPr>
        <p:spPr/>
        <p:txBody>
          <a:bodyPr/>
          <a:lstStyle/>
          <a:p>
            <a:r>
              <a:rPr lang="en-GB" dirty="0" smtClean="0"/>
              <a:t>In your group select the best text to use.</a:t>
            </a:r>
          </a:p>
          <a:p>
            <a:endParaRPr lang="en-GB" dirty="0"/>
          </a:p>
          <a:p>
            <a:r>
              <a:rPr lang="en-GB" dirty="0" smtClean="0"/>
              <a:t>Cut it down to 5 sentences.</a:t>
            </a:r>
          </a:p>
          <a:p>
            <a:endParaRPr lang="en-GB" dirty="0"/>
          </a:p>
          <a:p>
            <a:endParaRPr lang="en-GB" dirty="0"/>
          </a:p>
        </p:txBody>
      </p:sp>
    </p:spTree>
    <p:extLst>
      <p:ext uri="{BB962C8B-B14F-4D97-AF65-F5344CB8AC3E}">
        <p14:creationId xmlns:p14="http://schemas.microsoft.com/office/powerpoint/2010/main" val="1282245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Pen Exercise.</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25254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4930</TotalTime>
  <Words>1044</Words>
  <Application>Microsoft Office PowerPoint</Application>
  <PresentationFormat>On-screen Show (4:3)</PresentationFormat>
  <Paragraphs>146</Paragraphs>
  <Slides>21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Docudrama</vt:lpstr>
      <vt:lpstr>Partner up</vt:lpstr>
      <vt:lpstr>PowerPoint Presentation</vt:lpstr>
      <vt:lpstr>Verbatim</vt:lpstr>
      <vt:lpstr>Documentary Theatre/ Docu-drama</vt:lpstr>
      <vt:lpstr>Key terms/ techniques</vt:lpstr>
      <vt:lpstr>Aim-</vt:lpstr>
      <vt:lpstr>Bring the text from your interview</vt:lpstr>
      <vt:lpstr>Pen Exercise.</vt:lpstr>
      <vt:lpstr>Realistic performance of monologues </vt:lpstr>
      <vt:lpstr>Present it using Choral Speech</vt:lpstr>
      <vt:lpstr>PowerPoint Presentation</vt:lpstr>
      <vt:lpstr>Montage/ overlapping dialogue</vt:lpstr>
      <vt:lpstr>Physical Theatre</vt:lpstr>
      <vt:lpstr>Introduce Woolwich text here</vt:lpstr>
      <vt:lpstr>PowerPoint Presentation</vt:lpstr>
      <vt:lpstr>Headphone Verbatim</vt:lpstr>
      <vt:lpstr>Composite character</vt:lpstr>
      <vt:lpstr>Gathering text</vt:lpstr>
      <vt:lpstr>How do you turn that into a play?</vt:lpstr>
      <vt:lpstr>Videos (if you wish to watch them later)</vt:lpstr>
    </vt:vector>
  </TitlesOfParts>
  <Company>Bexley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Verbatim Theatre</dc:title>
  <dc:creator>otley_h</dc:creator>
  <cp:lastModifiedBy>otley_h</cp:lastModifiedBy>
  <cp:revision>36</cp:revision>
  <dcterms:created xsi:type="dcterms:W3CDTF">2012-07-09T13:57:11Z</dcterms:created>
  <dcterms:modified xsi:type="dcterms:W3CDTF">2014-07-02T07:37:01Z</dcterms:modified>
</cp:coreProperties>
</file>